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ailya\Desktop\8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" y="5439"/>
            <a:ext cx="9167727" cy="68525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692696"/>
            <a:ext cx="5544616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764704"/>
            <a:ext cx="525658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 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Тази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Гизата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г.Агрыз</a:t>
            </a:r>
            <a:endPara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</a:p>
        </p:txBody>
      </p:sp>
      <p:pic>
        <p:nvPicPr>
          <p:cNvPr id="7" name="Picture 2" descr="C:\Users\Nailya\Desktop\мероприятия\акция улыбайся\'v,ktvf cvc-ltn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6671"/>
            <a:ext cx="1440160" cy="1471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40805" y="3416916"/>
            <a:ext cx="39006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Отряд " </a:t>
            </a:r>
            <a:r>
              <a:rPr lang="en-US" sz="3200" b="1" cap="none" spc="0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Easy Kids</a:t>
            </a:r>
            <a:r>
              <a:rPr lang="ru-RU" sz="3200" b="1" cap="none" spc="0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99886" y="2216587"/>
            <a:ext cx="407284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Антинаркотический проект</a:t>
            </a:r>
          </a:p>
          <a:p>
            <a:pPr algn="ctr"/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ТОЯТЕЛЬНЫЕ ДЕТИ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SMS</a:t>
            </a:r>
            <a:r>
              <a:rPr lang="ru-RU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-ДЕТИ)</a:t>
            </a:r>
            <a:endParaRPr lang="ru-RU" b="1" cap="all" spc="0" dirty="0">
              <a:ln w="90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3060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ailya\Desktop\мероприятия\акция улыбайся\'v,ktvf cvc-ltn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5014"/>
            <a:ext cx="1296144" cy="13239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219211"/>
            <a:ext cx="637572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акция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 здоровым! Танцуй!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1535242"/>
            <a:ext cx="514353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26 июня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"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SаMоSтоятельные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дети« МБОУ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СОШ №3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г.Агрыз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отряд "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Easy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Kids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провели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Республиканскую акцию </a:t>
            </a: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«Будь здоровым! Танцуй!"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центральной площади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школы. Дети летнего лагеря «Маленькая страна» и прохожие города, участвовали в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флешмобе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 170 участникам дана возможность еще раз обратить внимание общественности на проблему наркомании. «Скажи наркотикам «НЕТ!» и сделай тем самым свой вклад в здоровое будущее России, мира и планеты!» – вот главный принцип этого дня. Каждый участник в такт зажигательной музыки своим задором и искренностью продемонстрировал ценности здорового и трезвого образа жизни.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7864" y="5515067"/>
            <a:ext cx="259327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Неважно, что произойдет </a:t>
            </a:r>
          </a:p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Easy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Kids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идет ВПЕРЕД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C:\Users\Началка\Desktop\смс-дети\акция будь здоровым танцуй\акция жизнь без наркотиков\DSCN10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500438"/>
            <a:ext cx="1905013" cy="1428760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</p:pic>
      <p:pic>
        <p:nvPicPr>
          <p:cNvPr id="3" name="Picture 3" descr="C:\Users\Началка\Desktop\смс-дети\акция будь здоровым танцуй\акция жизнь без наркотиков\DSCN11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857364"/>
            <a:ext cx="1809763" cy="1357322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</p:pic>
      <p:pic>
        <p:nvPicPr>
          <p:cNvPr id="7" name="Picture 4" descr="C:\Users\Началка\Desktop\летний лагерь 2017\2 день\DSCN049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15206" y="3571876"/>
            <a:ext cx="1831910" cy="1373933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</p:pic>
      <p:pic>
        <p:nvPicPr>
          <p:cNvPr id="8" name="Picture 5" descr="C:\Users\Началка\Desktop\смс-дети\акция будь здоровым танцуй\IMG_1298-23-06-17-12-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28" y="5214950"/>
            <a:ext cx="1928810" cy="1446608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</p:pic>
      <p:pic>
        <p:nvPicPr>
          <p:cNvPr id="9" name="Picture 6" descr="C:\Users\Началка\Desktop\смс-дети\акция будь здоровым танцуй\IMG_1297-23-06-17-12-4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60" y="5072074"/>
            <a:ext cx="2095515" cy="1571636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</p:pic>
      <p:pic>
        <p:nvPicPr>
          <p:cNvPr id="10" name="Picture 7" descr="C:\Users\Началка\Downloads\DSCN046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58082" y="1928802"/>
            <a:ext cx="1714480" cy="128586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79617772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788</TotalTime>
  <Words>46</Words>
  <Application>Microsoft Office PowerPoint</Application>
  <PresentationFormat>Экран (4:3)</PresentationFormat>
  <Paragraphs>23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Nailya</dc:creator>
  <cp:lastModifiedBy>Началка</cp:lastModifiedBy>
  <cp:revision>19</cp:revision>
  <dcterms:created xsi:type="dcterms:W3CDTF">2016-09-17T04:25:40Z</dcterms:created>
  <dcterms:modified xsi:type="dcterms:W3CDTF">2017-07-06T05:51:55Z</dcterms:modified>
</cp:coreProperties>
</file>